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7"/>
            <a:ext cx="7772400" cy="77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0" name="Shape 30"/>
          <p:cNvSpPr/>
          <p:nvPr/>
        </p:nvSpPr>
        <p:spPr>
          <a:xfrm>
            <a:off x="4274" y="0"/>
            <a:ext cx="9144000" cy="44064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bg>
      <p:bgPr>
        <a:solidFill>
          <a:schemeClr val="dk2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z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file/d/0B_5TNOBUDB1yZWVpLWdyT3YzcUE/view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blockly-demo.appspot.com/static/demos/blockfactory/index.html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developers.google.com/blockly/guides/create-custom-blocks/operator-precedence" TargetMode="External"/><Relationship Id="rId4" Type="http://schemas.openxmlformats.org/officeDocument/2006/relationships/hyperlink" Target="https://developers.google.com/blockly/guides/app-integration/running-javascript#infinite_loops" TargetMode="External"/><Relationship Id="rId5" Type="http://schemas.openxmlformats.org/officeDocument/2006/relationships/hyperlink" Target="https://developers.google.com/blockly/guides/app-integration/running-javascript#js_interpreter" TargetMode="External"/><Relationship Id="rId6" Type="http://schemas.openxmlformats.org/officeDocument/2006/relationships/hyperlink" Target="https://developers.google.com/blockly/guides/configure/web/cloud-storage" TargetMode="External"/><Relationship Id="rId7" Type="http://schemas.openxmlformats.org/officeDocument/2006/relationships/hyperlink" Target="https://groups.google.com/forum/#!forum/blockly" TargetMode="External"/><Relationship Id="rId8" Type="http://schemas.openxmlformats.org/officeDocument/2006/relationships/hyperlink" Target="https://blockly-games.appspot.com/puzzl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0B_5TNOBUDB1yMm14WkY2WXNDTUE/view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ithub.com/google/blockl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evelopers.google.com/blockly/guides/configure/web/fixed-siz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6000"/>
              <a:t>Blockly Tic-Tac-Toe</a:t>
            </a:r>
          </a:p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685800" y="3627027"/>
            <a:ext cx="7772400" cy="774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Getting started with Blockly's API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Generate Code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Blockly is </a:t>
            </a:r>
            <a:r>
              <a:rPr i="1" lang="en-GB"/>
              <a:t>not</a:t>
            </a:r>
            <a:r>
              <a:rPr lang="en-GB"/>
              <a:t> a programming language.  It is a visual editor that generates code.  Generators have been written for JavaScript, Python, PHP, Lua, Dart and more.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Let's add a button that takes the user's blocks and generates JavaScript.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Generate JavaScript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/>
              <a:t>Import this script file: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&lt;script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660066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src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-GB" sz="1200">
                <a:solidFill>
                  <a:srgbClr val="0088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"javascript_compressed.js"</a:t>
            </a: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&gt;&lt;/script&gt;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/>
              <a:t>Add a button to the page with this onclick function: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&lt;button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660066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onclick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-GB" sz="1200">
                <a:solidFill>
                  <a:srgbClr val="0088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"runJS()"</a:t>
            </a: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&gt;Run Code&lt;/button&gt;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&lt;script&gt;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function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runJS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()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{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>
                <a:solidFill>
                  <a:srgbClr val="660066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Blockly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GB" sz="1200">
                <a:solidFill>
                  <a:srgbClr val="660066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JavaScript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addReservedWords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GB" sz="1200">
                <a:solidFill>
                  <a:srgbClr val="0088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'code'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);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var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code 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660066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Blockly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GB" sz="1200">
                <a:solidFill>
                  <a:srgbClr val="660066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JavaScript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workspaceToCode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();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alert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code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);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try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{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  </a:t>
            </a: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eval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code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);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catch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{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  alert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n-GB" sz="1200"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e</a:t>
            </a: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);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rgbClr val="666600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  }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solidFill>
                  <a:srgbClr val="000088"/>
                </a:solidFill>
                <a:highlight>
                  <a:srgbClr val="EEEEEE"/>
                </a:highlight>
                <a:latin typeface="Verdana"/>
                <a:ea typeface="Verdana"/>
                <a:cs typeface="Verdana"/>
                <a:sym typeface="Verdana"/>
              </a:rPr>
              <a:t>&lt;/script&gt;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Running JavaScript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0412" y="1012750"/>
            <a:ext cx="5983176" cy="4344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6875" y="1730948"/>
            <a:ext cx="3470251" cy="141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More Blocks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Every use of Blockly needs a different set of blocks.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Blockly comes with more than 50 sample blocks, but you will need to chose which (if any) are relevant.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-GB" sz="2400"/>
              <a:t>You also need to create API blocks that are custom to your project.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Core Blocks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Replace the toolbox in tictactoe.html with this monster: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3"/>
              </a:rPr>
              <a:t>docs.google.com/file/d/0B_5TNOBUDB1yZWVpLWdyT3YzcUE/view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Reload tictactoe.html in a browser to see (nearly) every sample block that comes with Blockly.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-GB" sz="2400"/>
              <a:t>Next, prune out those blocks that are irrelevant to Tic-Tac-Toe (such as colours and trigonometry).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Category Toolbox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888" y="982350"/>
            <a:ext cx="6044224" cy="44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Create Custom Blocks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API blocks for your application need to be custom built.  In the case of Tic Tac Toe we need a block to play in a square (0-8):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We also need a block to get the symbol ("X", "O", or "") in a square (0-8):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The easiest way to design custom blocks is to use the Block Factory: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3"/>
              </a:rPr>
              <a:t>blockly-demo.appspot.com/static/demos/blockfactory/index.html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2300" y="2882025"/>
            <a:ext cx="1543050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42950" y="2107675"/>
            <a:ext cx="1257300" cy="37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Block Factory (set)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2789" y="1012750"/>
            <a:ext cx="6478426" cy="436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Block Factory (get)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63" y="1002600"/>
            <a:ext cx="6489475" cy="437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Insert Custom Blocks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For each of the new blocks, copy the "Language code" and "Generator stub" from the Block Factory and paste it into a script your tictactoe.html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Then add a new category to the toolbar's XML: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&lt;category name="Tic-Tac-Toe"&gt;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 &lt;block type="ttt_set"&gt;&lt;/block&gt;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  &lt;block type="ttt_get"&gt;&lt;/block&gt;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&lt;/category&gt;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 Guided Tour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This workshop will connect Blockly with a Tic-Tac-Toe game so that users can program a computer opponent.  In the process we will explore the major aspects of Blockly's API.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Estimated time: 1 hour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Custom Blocks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9588" y="992475"/>
            <a:ext cx="5924824" cy="434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JavaScript for Set Block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The Block Factory can only write a stub for the JavaScript generators.  You need to fill in the details.  In the case of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ttt_set</a:t>
            </a:r>
            <a:r>
              <a:rPr lang="en-GB"/>
              <a:t>, replace these lines: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// TODO: Assemble JavaScript into code variable.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var code = '...';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GB"/>
              <a:t>With this line: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var code = 'canvasClicked(' + value_square + ');\n';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JavaScript for Get Block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In the case of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ttt_get</a:t>
            </a:r>
            <a:r>
              <a:rPr lang="en-GB"/>
              <a:t>, replace these lines: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// TODO: Assemble JavaScript into code variable.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var code = '...';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With this line: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var code = 'content[' + value_square + ']';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Minimally Playable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3675" y="1063375"/>
            <a:ext cx="5836650" cy="427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Further Steps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 sz="1800"/>
              <a:t>Change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ttt_get</a:t>
            </a:r>
            <a:r>
              <a:rPr lang="en-GB" sz="1800"/>
              <a:t>'s 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ORDER_NONE</a:t>
            </a:r>
            <a:r>
              <a:rPr lang="en-GB" sz="1800"/>
              <a:t> to the correct </a:t>
            </a:r>
            <a:r>
              <a:rPr lang="en-GB" sz="1800" u="sng">
                <a:solidFill>
                  <a:schemeClr val="hlink"/>
                </a:solidFill>
                <a:hlinkClick r:id="rId3"/>
              </a:rPr>
              <a:t>operator precedence</a:t>
            </a:r>
            <a:r>
              <a:rPr lang="en-GB" sz="1800"/>
              <a:t> (</a:t>
            </a: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ORDER_MEMBER</a:t>
            </a:r>
            <a:r>
              <a:rPr lang="en-GB" sz="1800"/>
              <a:t>).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 sz="1800"/>
              <a:t>Add a block to get which symbol is currently being played.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 sz="1800"/>
              <a:t>Add an </a:t>
            </a:r>
            <a:r>
              <a:rPr lang="en-GB" sz="1800" u="sng">
                <a:solidFill>
                  <a:schemeClr val="hlink"/>
                </a:solidFill>
                <a:hlinkClick r:id="rId4"/>
              </a:rPr>
              <a:t>infinite loop check</a:t>
            </a:r>
            <a:r>
              <a:rPr lang="en-GB" sz="1800"/>
              <a:t>, or go professional and use the </a:t>
            </a:r>
            <a:r>
              <a:rPr lang="en-GB" sz="1800" u="sng">
                <a:solidFill>
                  <a:schemeClr val="hlink"/>
                </a:solidFill>
                <a:hlinkClick r:id="rId5"/>
              </a:rPr>
              <a:t>JS Interpreter</a:t>
            </a:r>
            <a:r>
              <a:rPr lang="en-GB" sz="1800"/>
              <a:t>.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 sz="1800"/>
              <a:t>Use </a:t>
            </a:r>
            <a:r>
              <a:rPr lang="en-GB" sz="1800" u="sng">
                <a:solidFill>
                  <a:schemeClr val="hlink"/>
                </a:solidFill>
                <a:hlinkClick r:id="rId6"/>
              </a:rPr>
              <a:t>cloud storage</a:t>
            </a:r>
            <a:r>
              <a:rPr lang="en-GB" sz="1800"/>
              <a:t> on App Engine to allow users to save programs.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/>
              <a:t>For additional help, or just to show off what you've built, join the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7"/>
              </a:rPr>
              <a:t>Blockly newsgroup</a:t>
            </a:r>
            <a:r>
              <a:rPr lang="en-GB" sz="1800"/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/>
              <a:t>Blockly is free and open source.  Go integrate Blockly into your projects as a friendly UI.  It is also more than just for programming UIs (e.g. </a:t>
            </a:r>
            <a:r>
              <a:rPr lang="en-GB" sz="1800" u="sng">
                <a:solidFill>
                  <a:schemeClr val="hlink"/>
                </a:solidFill>
                <a:hlinkClick r:id="rId8"/>
              </a:rPr>
              <a:t>Blockly Puzzle</a:t>
            </a:r>
            <a:r>
              <a:rPr lang="en-GB" sz="180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Goal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3675" y="1063375"/>
            <a:ext cx="5836650" cy="427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Download Tic-Tac-Toe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First, download the Tic-Tac-Toe game:</a:t>
            </a:r>
          </a:p>
          <a:p>
            <a:pPr indent="0" lvl="0" marL="0" rtl="0" algn="ctr"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3"/>
              </a:rPr>
              <a:t>drive.google.com/file/d/0B_5TNOBUDB1yMm14WkY2WXNDTUE/view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rPr lang="en-GB"/>
              <a:t>Test it in a browser: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tictactoe.html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rPr lang="en-GB"/>
              <a:t>It is not an example of great code, you can improve it later if you like.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Tic-Tac-Toe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9225" y="881100"/>
            <a:ext cx="6305550" cy="461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Download Blockly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Second, download Blockly: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3"/>
              </a:rPr>
              <a:t>https://github.com/google/blockly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/>
              <a:t>Blockly can be downloaded with Git, Subversion, or as a zip file.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Test it in a browser: </a:t>
            </a:r>
            <a:r>
              <a:rPr lang="en-GB" sz="2400">
                <a:latin typeface="Courier New"/>
                <a:ea typeface="Courier New"/>
                <a:cs typeface="Courier New"/>
                <a:sym typeface="Courier New"/>
              </a:rPr>
              <a:t>demos/fixed/index.html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Blockly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3298" y="1063375"/>
            <a:ext cx="5037401" cy="430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Inject Blockly into tictactoe.html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Modify tictactoe.html to add Blockly: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800" u="sng">
                <a:solidFill>
                  <a:schemeClr val="hlink"/>
                </a:solidFill>
                <a:hlinkClick r:id="rId3"/>
              </a:rPr>
              <a:t>developers.google.com/blockly/guides/configure/web/fixed-size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Optional: Place the Tic-Tac-Toe game and Blockly in a one-row, two-column table so that they are next to each other:</a:t>
            </a:r>
          </a:p>
        </p:txBody>
      </p:sp>
      <p:sp>
        <p:nvSpPr>
          <p:cNvPr id="81" name="Shape 81"/>
          <p:cNvSpPr/>
          <p:nvPr/>
        </p:nvSpPr>
        <p:spPr>
          <a:xfrm>
            <a:off x="6095975" y="3817600"/>
            <a:ext cx="1053000" cy="9822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7148975" y="3817600"/>
            <a:ext cx="1053000" cy="9822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6379475" y="3880000"/>
            <a:ext cx="486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Tic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Tac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Toe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7148975" y="4096900"/>
            <a:ext cx="1053000" cy="4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/>
              <a:t>Blockly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Tic-Tac-Toe + Blockly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800" y="1002625"/>
            <a:ext cx="6048401" cy="439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